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44" r:id="rId3"/>
    <p:sldId id="347" r:id="rId4"/>
    <p:sldId id="34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87755" autoAdjust="0"/>
  </p:normalViewPr>
  <p:slideViewPr>
    <p:cSldViewPr snapToGrid="0" showGuides="1">
      <p:cViewPr varScale="1">
        <p:scale>
          <a:sx n="111" d="100"/>
          <a:sy n="111" d="100"/>
        </p:scale>
        <p:origin x="232"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Now that you know how to navigate the Dashboards interface, let's see how to create a dashboard. </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Before</a:t>
            </a:r>
            <a:r>
              <a:rPr lang="es-ES" dirty="0"/>
              <a:t> </a:t>
            </a:r>
            <a:r>
              <a:rPr lang="es-ES" dirty="0" err="1"/>
              <a:t>we</a:t>
            </a:r>
            <a:r>
              <a:rPr lang="es-ES" dirty="0"/>
              <a:t> dive in note </a:t>
            </a:r>
            <a:r>
              <a:rPr lang="es-ES" dirty="0" err="1"/>
              <a:t>that</a:t>
            </a:r>
            <a:r>
              <a:rPr lang="es-ES" dirty="0"/>
              <a:t> </a:t>
            </a:r>
            <a:r>
              <a:rPr lang="es-ES" dirty="0" err="1"/>
              <a:t>dashboards</a:t>
            </a:r>
            <a:r>
              <a:rPr lang="es-ES" dirty="0"/>
              <a:t> </a:t>
            </a:r>
            <a:r>
              <a:rPr lang="es-ES" dirty="0" err="1"/>
              <a:t>have</a:t>
            </a:r>
            <a:r>
              <a:rPr lang="es-ES" dirty="0"/>
              <a:t> </a:t>
            </a:r>
            <a:r>
              <a:rPr lang="es-ES" dirty="0" err="1"/>
              <a:t>two</a:t>
            </a:r>
            <a:r>
              <a:rPr lang="es-ES" dirty="0"/>
              <a:t> </a:t>
            </a:r>
            <a:r>
              <a:rPr lang="es-ES" dirty="0" err="1"/>
              <a:t>modes</a:t>
            </a:r>
            <a:r>
              <a:rPr lang="es-ES" dirty="0"/>
              <a:t>, </a:t>
            </a:r>
            <a:r>
              <a:rPr lang="es-ES" dirty="0" err="1"/>
              <a:t>the</a:t>
            </a:r>
            <a:r>
              <a:rPr lang="es-ES" dirty="0"/>
              <a:t> </a:t>
            </a:r>
            <a:r>
              <a:rPr lang="es-ES" dirty="0" err="1"/>
              <a:t>view</a:t>
            </a:r>
            <a:r>
              <a:rPr lang="es-ES" dirty="0"/>
              <a:t> </a:t>
            </a:r>
            <a:r>
              <a:rPr lang="es-ES" dirty="0" err="1"/>
              <a:t>mode</a:t>
            </a:r>
            <a:r>
              <a:rPr lang="es-ES" dirty="0"/>
              <a:t> and </a:t>
            </a:r>
            <a:r>
              <a:rPr lang="es-ES" dirty="0" err="1"/>
              <a:t>the</a:t>
            </a:r>
            <a:r>
              <a:rPr lang="es-ES" dirty="0"/>
              <a:t> </a:t>
            </a:r>
            <a:r>
              <a:rPr lang="es-ES" dirty="0" err="1"/>
              <a:t>edit</a:t>
            </a:r>
            <a:r>
              <a:rPr lang="es-ES" dirty="0"/>
              <a:t> </a:t>
            </a:r>
            <a:r>
              <a:rPr lang="es-ES" dirty="0" err="1"/>
              <a:t>or</a:t>
            </a:r>
            <a:r>
              <a:rPr lang="es-ES" dirty="0"/>
              <a:t> </a:t>
            </a:r>
            <a:r>
              <a:rPr lang="es-ES" dirty="0" err="1"/>
              <a:t>create</a:t>
            </a:r>
            <a:r>
              <a:rPr lang="es-ES" dirty="0"/>
              <a:t> </a:t>
            </a:r>
            <a:r>
              <a:rPr lang="es-ES" dirty="0" err="1"/>
              <a:t>mode</a:t>
            </a:r>
            <a:r>
              <a:rPr lang="es-ES" dirty="0"/>
              <a:t>. In </a:t>
            </a:r>
            <a:r>
              <a:rPr lang="es-ES" dirty="0" err="1"/>
              <a:t>the</a:t>
            </a:r>
            <a:r>
              <a:rPr lang="es-ES" dirty="0"/>
              <a:t> </a:t>
            </a:r>
            <a:r>
              <a:rPr lang="es-ES" dirty="0" err="1"/>
              <a:t>previous</a:t>
            </a:r>
            <a:r>
              <a:rPr lang="es-ES" dirty="0"/>
              <a:t> video, </a:t>
            </a:r>
            <a:r>
              <a:rPr lang="es-ES" dirty="0" err="1"/>
              <a:t>you</a:t>
            </a:r>
            <a:r>
              <a:rPr lang="es-ES" dirty="0"/>
              <a:t> </a:t>
            </a:r>
            <a:r>
              <a:rPr lang="es-ES" dirty="0" err="1"/>
              <a:t>learned</a:t>
            </a:r>
            <a:r>
              <a:rPr lang="es-ES" dirty="0"/>
              <a:t> </a:t>
            </a:r>
            <a:r>
              <a:rPr lang="es-ES" dirty="0" err="1"/>
              <a:t>about</a:t>
            </a:r>
            <a:r>
              <a:rPr lang="es-ES" dirty="0"/>
              <a:t> </a:t>
            </a:r>
            <a:r>
              <a:rPr lang="es-ES" dirty="0" err="1"/>
              <a:t>the</a:t>
            </a:r>
            <a:r>
              <a:rPr lang="es-ES" dirty="0"/>
              <a:t> </a:t>
            </a:r>
            <a:r>
              <a:rPr lang="es-ES" dirty="0" err="1"/>
              <a:t>dashboard</a:t>
            </a:r>
            <a:r>
              <a:rPr lang="es-ES" dirty="0"/>
              <a:t> </a:t>
            </a:r>
            <a:r>
              <a:rPr lang="es-ES" dirty="0" err="1"/>
              <a:t>options</a:t>
            </a:r>
            <a:r>
              <a:rPr lang="es-ES" dirty="0"/>
              <a:t> in </a:t>
            </a:r>
            <a:r>
              <a:rPr lang="es-ES" dirty="0" err="1"/>
              <a:t>view</a:t>
            </a:r>
            <a:r>
              <a:rPr lang="es-ES" dirty="0"/>
              <a:t> </a:t>
            </a:r>
            <a:r>
              <a:rPr lang="es-ES" dirty="0" err="1"/>
              <a:t>mode</a:t>
            </a:r>
            <a:r>
              <a:rPr lang="es-ES" dirty="0"/>
              <a:t>, </a:t>
            </a:r>
            <a:r>
              <a:rPr lang="es-ES" dirty="0" err="1"/>
              <a:t>which</a:t>
            </a:r>
            <a:r>
              <a:rPr lang="es-ES" dirty="0"/>
              <a:t> </a:t>
            </a:r>
            <a:r>
              <a:rPr lang="es-ES" dirty="0" err="1"/>
              <a:t>is</a:t>
            </a:r>
            <a:r>
              <a:rPr lang="es-ES" dirty="0"/>
              <a:t> </a:t>
            </a:r>
            <a:r>
              <a:rPr lang="es-ES" dirty="0" err="1"/>
              <a:t>what</a:t>
            </a:r>
            <a:r>
              <a:rPr lang="es-ES" dirty="0"/>
              <a:t> </a:t>
            </a:r>
            <a:r>
              <a:rPr lang="es-ES" dirty="0" err="1"/>
              <a:t>you</a:t>
            </a:r>
            <a:r>
              <a:rPr lang="es-ES" dirty="0"/>
              <a:t> </a:t>
            </a:r>
            <a:r>
              <a:rPr lang="es-ES" dirty="0" err="1"/>
              <a:t>will</a:t>
            </a:r>
            <a:r>
              <a:rPr lang="es-ES" dirty="0"/>
              <a:t> </a:t>
            </a:r>
            <a:r>
              <a:rPr lang="es-ES" dirty="0" err="1"/>
              <a:t>see</a:t>
            </a:r>
            <a:r>
              <a:rPr lang="es-ES" dirty="0"/>
              <a:t> </a:t>
            </a:r>
            <a:r>
              <a:rPr lang="es-ES" dirty="0" err="1"/>
              <a:t>when</a:t>
            </a:r>
            <a:r>
              <a:rPr lang="es-ES" dirty="0"/>
              <a:t> </a:t>
            </a:r>
            <a:r>
              <a:rPr lang="es-ES" dirty="0" err="1"/>
              <a:t>you</a:t>
            </a:r>
            <a:r>
              <a:rPr lang="es-ES" dirty="0"/>
              <a:t> log </a:t>
            </a:r>
            <a:r>
              <a:rPr lang="es-ES" dirty="0" err="1"/>
              <a:t>to</a:t>
            </a:r>
            <a:r>
              <a:rPr lang="es-ES" dirty="0"/>
              <a:t> DHIS2. In </a:t>
            </a:r>
            <a:r>
              <a:rPr lang="es-ES" dirty="0" err="1"/>
              <a:t>this</a:t>
            </a:r>
            <a:r>
              <a:rPr lang="es-ES" dirty="0"/>
              <a:t> video, </a:t>
            </a:r>
            <a:r>
              <a:rPr lang="es-ES" dirty="0" err="1"/>
              <a:t>we</a:t>
            </a:r>
            <a:r>
              <a:rPr lang="es-ES" dirty="0"/>
              <a:t> </a:t>
            </a:r>
            <a:r>
              <a:rPr lang="es-ES" dirty="0" err="1"/>
              <a:t>will</a:t>
            </a:r>
            <a:r>
              <a:rPr lang="es-ES" dirty="0"/>
              <a:t> explore </a:t>
            </a:r>
            <a:r>
              <a:rPr lang="es-ES" dirty="0" err="1"/>
              <a:t>the</a:t>
            </a:r>
            <a:r>
              <a:rPr lang="es-ES" dirty="0"/>
              <a:t> interface </a:t>
            </a:r>
            <a:r>
              <a:rPr lang="es-ES" dirty="0" err="1"/>
              <a:t>for</a:t>
            </a:r>
            <a:r>
              <a:rPr lang="es-ES" dirty="0"/>
              <a:t> </a:t>
            </a:r>
            <a:r>
              <a:rPr lang="es-ES" dirty="0" err="1"/>
              <a:t>the</a:t>
            </a:r>
            <a:r>
              <a:rPr lang="es-ES" dirty="0"/>
              <a:t> </a:t>
            </a:r>
            <a:r>
              <a:rPr lang="es-ES" dirty="0" err="1"/>
              <a:t>edit</a:t>
            </a:r>
            <a:r>
              <a:rPr lang="es-ES" dirty="0"/>
              <a:t> </a:t>
            </a:r>
            <a:r>
              <a:rPr lang="es-ES" dirty="0" err="1"/>
              <a:t>or</a:t>
            </a:r>
            <a:r>
              <a:rPr lang="es-ES" dirty="0"/>
              <a:t> </a:t>
            </a:r>
            <a:r>
              <a:rPr lang="es-ES" dirty="0" err="1"/>
              <a:t>create</a:t>
            </a:r>
            <a:r>
              <a:rPr lang="es-ES" dirty="0"/>
              <a:t> </a:t>
            </a:r>
            <a:r>
              <a:rPr lang="es-ES" dirty="0" err="1"/>
              <a:t>mode</a:t>
            </a:r>
            <a:r>
              <a:rPr lang="es-ES" dirty="0"/>
              <a:t>. </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noProof="0" dirty="0"/>
              <a:t>To create a new dashboard from the dashboard view mode, click on the plus button to go into create mode. </a:t>
            </a:r>
          </a:p>
          <a:p>
            <a:pPr rtl="0">
              <a:spcBef>
                <a:spcPts val="0"/>
              </a:spcBef>
              <a:spcAft>
                <a:spcPts val="0"/>
              </a:spcAft>
            </a:pPr>
            <a:endParaRPr lang="en-US" noProof="0" dirty="0"/>
          </a:p>
          <a:p>
            <a:pPr rtl="0">
              <a:spcBef>
                <a:spcPts val="0"/>
              </a:spcBef>
              <a:spcAft>
                <a:spcPts val="0"/>
              </a:spcAft>
            </a:pPr>
            <a:r>
              <a:rPr lang="en-US" noProof="0" dirty="0"/>
              <a:t>In the dashboard title field, add a title. For example, Immunization Stock Management. If you do not add a title, the dashboard will automatically be titled, untitled dashboard. Then in the dashboard description field, add a description. </a:t>
            </a:r>
          </a:p>
          <a:p>
            <a:pPr rtl="0">
              <a:spcBef>
                <a:spcPts val="0"/>
              </a:spcBef>
              <a:spcAft>
                <a:spcPts val="0"/>
              </a:spcAft>
            </a:pPr>
            <a:endParaRPr lang="en-US" noProof="0" dirty="0"/>
          </a:p>
          <a:p>
            <a:pPr rtl="0">
              <a:spcBef>
                <a:spcPts val="0"/>
              </a:spcBef>
              <a:spcAft>
                <a:spcPts val="0"/>
              </a:spcAft>
            </a:pPr>
            <a:r>
              <a:rPr lang="en-US" noProof="0" dirty="0"/>
              <a:t>For example, visualizations for the immunization program related to stock management. It is best practice to add a description to the dashboard you create to let other users know what it is about. Click in the search for items to add to this dashboard field, to display a list of available objects. </a:t>
            </a:r>
          </a:p>
          <a:p>
            <a:pPr rtl="0">
              <a:spcBef>
                <a:spcPts val="0"/>
              </a:spcBef>
              <a:spcAft>
                <a:spcPts val="0"/>
              </a:spcAft>
            </a:pPr>
            <a:endParaRPr lang="en-US" noProof="0" dirty="0"/>
          </a:p>
          <a:p>
            <a:pPr rtl="0">
              <a:spcBef>
                <a:spcPts val="0"/>
              </a:spcBef>
              <a:spcAft>
                <a:spcPts val="0"/>
              </a:spcAft>
            </a:pPr>
            <a:r>
              <a:rPr lang="en-US" noProof="0" dirty="0"/>
              <a:t>These objects are grouped together based on the application they were created in, data visualizations, maps, event reports, event charts, and reports. You can also add other objects to the dashboard, such as resources, apps, and additional items like text boxes and spacers. </a:t>
            </a:r>
          </a:p>
          <a:p>
            <a:pPr rtl="0">
              <a:spcBef>
                <a:spcPts val="0"/>
              </a:spcBef>
              <a:spcAft>
                <a:spcPts val="0"/>
              </a:spcAft>
            </a:pPr>
            <a:endParaRPr lang="en-US" noProof="0" dirty="0"/>
          </a:p>
          <a:p>
            <a:pPr rtl="0">
              <a:spcBef>
                <a:spcPts val="0"/>
              </a:spcBef>
              <a:spcAft>
                <a:spcPts val="0"/>
              </a:spcAft>
            </a:pPr>
            <a:r>
              <a:rPr lang="en-US" noProof="0" dirty="0"/>
              <a:t>You can add objects to the dashboard in two ways. By searching for them in the list of objects by group, or by filtering based on the title of the object. Let's search for the objects with stock in the title. </a:t>
            </a:r>
          </a:p>
          <a:p>
            <a:pPr rtl="0">
              <a:spcBef>
                <a:spcPts val="0"/>
              </a:spcBef>
              <a:spcAft>
                <a:spcPts val="0"/>
              </a:spcAft>
            </a:pPr>
            <a:endParaRPr lang="en-US" noProof="0" dirty="0"/>
          </a:p>
          <a:p>
            <a:pPr rtl="0">
              <a:spcBef>
                <a:spcPts val="0"/>
              </a:spcBef>
              <a:spcAft>
                <a:spcPts val="0"/>
              </a:spcAft>
            </a:pPr>
            <a:r>
              <a:rPr lang="en-US" noProof="0" dirty="0"/>
              <a:t>As a side note, you can see here how important it is to adopt and follow a clear naming convention. Without such a convention it would cumbersome to look for any specific object. </a:t>
            </a:r>
          </a:p>
          <a:p>
            <a:pPr rtl="0">
              <a:spcBef>
                <a:spcPts val="0"/>
              </a:spcBef>
              <a:spcAft>
                <a:spcPts val="0"/>
              </a:spcAft>
            </a:pPr>
            <a:endParaRPr lang="en-US" noProof="0" dirty="0"/>
          </a:p>
          <a:p>
            <a:pPr rtl="0">
              <a:spcBef>
                <a:spcPts val="0"/>
              </a:spcBef>
              <a:spcAft>
                <a:spcPts val="0"/>
              </a:spcAft>
            </a:pPr>
            <a:r>
              <a:rPr lang="en-US" noProof="0" dirty="0"/>
              <a:t>Clicking on the box with an arrow through it will open a new tab where you can view the object in the application it was created in. When you find an object you would like to add to the dashboard such as BCG Stock Outs, click on it, to add it. </a:t>
            </a:r>
          </a:p>
          <a:p>
            <a:pPr rtl="0">
              <a:spcBef>
                <a:spcPts val="0"/>
              </a:spcBef>
              <a:spcAft>
                <a:spcPts val="0"/>
              </a:spcAft>
            </a:pPr>
            <a:endParaRPr lang="en-US" noProof="0" dirty="0"/>
          </a:p>
          <a:p>
            <a:pPr rtl="0">
              <a:spcBef>
                <a:spcPts val="0"/>
              </a:spcBef>
              <a:spcAft>
                <a:spcPts val="0"/>
              </a:spcAft>
            </a:pPr>
            <a:r>
              <a:rPr lang="en-US" noProof="0" dirty="0"/>
              <a:t>All items selected for your dashboard will appear stacked up on the left hand side of the screen. Once you finish inserting all of the items you want, you can organize the items on the dashboard by dragging and dropping them where you want them to be displayed. </a:t>
            </a:r>
          </a:p>
          <a:p>
            <a:pPr rtl="0">
              <a:spcBef>
                <a:spcPts val="0"/>
              </a:spcBef>
              <a:spcAft>
                <a:spcPts val="0"/>
              </a:spcAft>
            </a:pPr>
            <a:endParaRPr lang="en-US" noProof="0" dirty="0"/>
          </a:p>
          <a:p>
            <a:pPr rtl="0">
              <a:spcBef>
                <a:spcPts val="0"/>
              </a:spcBef>
              <a:spcAft>
                <a:spcPts val="0"/>
              </a:spcAft>
            </a:pPr>
            <a:r>
              <a:rPr lang="en-US" noProof="0" dirty="0"/>
              <a:t>You can also resize the items by clicking on the bottom right corner of the object and dragging it to the desired size. Objects can also be deleted from the dashboard by clicking on the red trashcan icon in the top right corner. </a:t>
            </a:r>
          </a:p>
          <a:p>
            <a:pPr rtl="0">
              <a:spcBef>
                <a:spcPts val="0"/>
              </a:spcBef>
              <a:spcAft>
                <a:spcPts val="0"/>
              </a:spcAft>
            </a:pPr>
            <a:endParaRPr lang="en-US" noProof="0" dirty="0"/>
          </a:p>
          <a:p>
            <a:pPr rtl="0">
              <a:spcBef>
                <a:spcPts val="0"/>
              </a:spcBef>
              <a:spcAft>
                <a:spcPts val="0"/>
              </a:spcAft>
            </a:pPr>
            <a:r>
              <a:rPr lang="en-US" noProof="0" dirty="0"/>
              <a:t>Click the save changes button to save the dashboard and return to the view mode. You can now see your dashboard in the list of available dashboards. </a:t>
            </a:r>
          </a:p>
          <a:p>
            <a:pPr rtl="0">
              <a:spcBef>
                <a:spcPts val="0"/>
              </a:spcBef>
              <a:spcAft>
                <a:spcPts val="0"/>
              </a:spcAft>
            </a:pPr>
            <a:endParaRPr lang="en-US" noProof="0" dirty="0"/>
          </a:p>
          <a:p>
            <a:pPr rtl="0">
              <a:spcBef>
                <a:spcPts val="0"/>
              </a:spcBef>
              <a:spcAft>
                <a:spcPts val="0"/>
              </a:spcAft>
            </a:pPr>
            <a:r>
              <a:rPr lang="en-US" noProof="0" dirty="0"/>
              <a:t>If you want to share it, click on the share button and enter the user, or user group you would like to share the dashboard with. By default, users will have permission to edit the dashboard. </a:t>
            </a:r>
          </a:p>
          <a:p>
            <a:pPr rtl="0">
              <a:spcBef>
                <a:spcPts val="0"/>
              </a:spcBef>
              <a:spcAft>
                <a:spcPts val="0"/>
              </a:spcAft>
            </a:pPr>
            <a:endParaRPr lang="en-US" noProof="0" dirty="0"/>
          </a:p>
          <a:p>
            <a:pPr rtl="0">
              <a:spcBef>
                <a:spcPts val="0"/>
              </a:spcBef>
              <a:spcAft>
                <a:spcPts val="0"/>
              </a:spcAft>
            </a:pPr>
            <a:r>
              <a:rPr lang="en-US" noProof="0" dirty="0"/>
              <a:t>You can edit their permissions by clicking the pencil icon and selecting "Can view only". </a:t>
            </a:r>
          </a:p>
        </p:txBody>
      </p:sp>
    </p:spTree>
    <p:extLst>
      <p:ext uri="{BB962C8B-B14F-4D97-AF65-F5344CB8AC3E}">
        <p14:creationId xmlns:p14="http://schemas.microsoft.com/office/powerpoint/2010/main" val="3030772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In summary, in DHIS2 you can create a new dashboard and add different types of items to it, by selecting them from a list. You can arrange the dashboard items by dragging and dropping them to the desired position. And you can also resize or delete objects. You can share the dashboard with other users and configure their permission to view and edit the dashboard.</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4.svg"/><Relationship Id="rId2" Type="http://schemas.openxmlformats.org/officeDocument/2006/relationships/slideLayout" Target="../slideLayouts/slideLayout26.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6.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Creating and sharing a dashboard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Dashboards </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3385713"/>
            <a:ext cx="3705922"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a:t>How to create a dashboard </a:t>
            </a:r>
          </a:p>
        </p:txBody>
      </p:sp>
      <p:sp>
        <p:nvSpPr>
          <p:cNvPr id="8" name="Title 7">
            <a:extLst>
              <a:ext uri="{FF2B5EF4-FFF2-40B4-BE49-F238E27FC236}">
                <a16:creationId xmlns:a16="http://schemas.microsoft.com/office/drawing/2014/main" id="{D45CA62C-5839-4FCB-AACD-6866F40DB8B4}"/>
              </a:ext>
            </a:extLst>
          </p:cNvPr>
          <p:cNvSpPr>
            <a:spLocks noGrp="1"/>
          </p:cNvSpPr>
          <p:nvPr>
            <p:ph type="title"/>
          </p:nvPr>
        </p:nvSpPr>
        <p:spPr/>
        <p:txBody>
          <a:bodyPr/>
          <a:lstStyle/>
          <a:p>
            <a:r>
              <a:rPr lang="en-US" dirty="0"/>
              <a:t>In this video, you will see…</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spd="slow" p14:dur="2000" advTm="6648"/>
    </mc:Choice>
    <mc:Fallback xmlns="">
      <p:transition spd="slow" advTm="66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3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16E02731-16A8-4954-8848-E39B10D57C08}"/>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Dashboards </a:t>
            </a:r>
          </a:p>
        </p:txBody>
      </p:sp>
      <p:pic>
        <p:nvPicPr>
          <p:cNvPr id="27" name="Graphic 26">
            <a:extLst>
              <a:ext uri="{FF2B5EF4-FFF2-40B4-BE49-F238E27FC236}">
                <a16:creationId xmlns:a16="http://schemas.microsoft.com/office/drawing/2014/main" id="{87A765AA-E261-40BD-BA04-C61A08D2BF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51598247-E8E8-433A-8F17-E857A1D05F6B}"/>
              </a:ext>
            </a:extLst>
          </p:cNvPr>
          <p:cNvSpPr txBox="1"/>
          <p:nvPr/>
        </p:nvSpPr>
        <p:spPr>
          <a:xfrm>
            <a:off x="6096000" y="2967335"/>
            <a:ext cx="3645569"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View mode</a:t>
            </a:r>
          </a:p>
        </p:txBody>
      </p:sp>
      <p:sp>
        <p:nvSpPr>
          <p:cNvPr id="29" name="TextBox 28">
            <a:extLst>
              <a:ext uri="{FF2B5EF4-FFF2-40B4-BE49-F238E27FC236}">
                <a16:creationId xmlns:a16="http://schemas.microsoft.com/office/drawing/2014/main" id="{D062A85E-7472-467D-85E8-CF3845459CE6}"/>
              </a:ext>
            </a:extLst>
          </p:cNvPr>
          <p:cNvSpPr txBox="1"/>
          <p:nvPr/>
        </p:nvSpPr>
        <p:spPr>
          <a:xfrm>
            <a:off x="6096000" y="4120089"/>
            <a:ext cx="3645569"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Create mode</a:t>
            </a:r>
          </a:p>
        </p:txBody>
      </p:sp>
      <p:cxnSp>
        <p:nvCxnSpPr>
          <p:cNvPr id="6" name="Connector: Elbow 5">
            <a:extLst>
              <a:ext uri="{FF2B5EF4-FFF2-40B4-BE49-F238E27FC236}">
                <a16:creationId xmlns:a16="http://schemas.microsoft.com/office/drawing/2014/main" id="{253335B5-A4E6-4E28-8F4D-0B4C878A8061}"/>
              </a:ext>
            </a:extLst>
          </p:cNvPr>
          <p:cNvCxnSpPr>
            <a:stCxn id="27" idx="3"/>
            <a:endCxn id="4" idx="1"/>
          </p:cNvCxnSpPr>
          <p:nvPr/>
        </p:nvCxnSpPr>
        <p:spPr>
          <a:xfrm flipV="1">
            <a:off x="5031084" y="3198168"/>
            <a:ext cx="1064916" cy="603045"/>
          </a:xfrm>
          <a:prstGeom prst="bentConnector3">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7B337CA6-8473-4C48-AC09-A1E4B4F6CE82}"/>
              </a:ext>
            </a:extLst>
          </p:cNvPr>
          <p:cNvCxnSpPr>
            <a:stCxn id="27" idx="3"/>
            <a:endCxn id="29" idx="1"/>
          </p:cNvCxnSpPr>
          <p:nvPr/>
        </p:nvCxnSpPr>
        <p:spPr>
          <a:xfrm>
            <a:off x="5031084" y="3801213"/>
            <a:ext cx="1064916" cy="549709"/>
          </a:xfrm>
          <a:prstGeom prst="bentConnector3">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pic>
        <p:nvPicPr>
          <p:cNvPr id="31" name="Graphic 30" descr="Arrow: Clockwise curve with solid fill">
            <a:extLst>
              <a:ext uri="{FF2B5EF4-FFF2-40B4-BE49-F238E27FC236}">
                <a16:creationId xmlns:a16="http://schemas.microsoft.com/office/drawing/2014/main" id="{1B5782F8-E688-4AAC-8DD4-DEC602CBD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6571248" y="2100789"/>
            <a:ext cx="914400" cy="914400"/>
          </a:xfrm>
          <a:prstGeom prst="rect">
            <a:avLst/>
          </a:prstGeom>
        </p:spPr>
      </p:pic>
      <p:pic>
        <p:nvPicPr>
          <p:cNvPr id="38" name="Graphic 37" descr="Arrow: Clockwise curve with solid fill">
            <a:extLst>
              <a:ext uri="{FF2B5EF4-FFF2-40B4-BE49-F238E27FC236}">
                <a16:creationId xmlns:a16="http://schemas.microsoft.com/office/drawing/2014/main" id="{15B004E5-8C4B-4EC8-BEA2-8765CB251C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1248" y="4495437"/>
            <a:ext cx="914400" cy="914400"/>
          </a:xfrm>
          <a:prstGeom prst="rect">
            <a:avLst/>
          </a:prstGeom>
        </p:spPr>
      </p:pic>
      <p:sp>
        <p:nvSpPr>
          <p:cNvPr id="32" name="TextBox 31">
            <a:extLst>
              <a:ext uri="{FF2B5EF4-FFF2-40B4-BE49-F238E27FC236}">
                <a16:creationId xmlns:a16="http://schemas.microsoft.com/office/drawing/2014/main" id="{BE4CE3E3-00DD-44B3-AA64-449D880D5347}"/>
              </a:ext>
            </a:extLst>
          </p:cNvPr>
          <p:cNvSpPr txBox="1"/>
          <p:nvPr/>
        </p:nvSpPr>
        <p:spPr>
          <a:xfrm>
            <a:off x="7363326" y="1872919"/>
            <a:ext cx="3043990" cy="461665"/>
          </a:xfrm>
          <a:prstGeom prst="rect">
            <a:avLst/>
          </a:prstGeom>
          <a:noFill/>
        </p:spPr>
        <p:txBody>
          <a:bodyPr wrap="square" rtlCol="0">
            <a:spAutoFit/>
          </a:bodyPr>
          <a:lstStyle/>
          <a:p>
            <a:pPr algn="l">
              <a:buClr>
                <a:srgbClr val="008CCF"/>
              </a:buClr>
            </a:pPr>
            <a:r>
              <a:rPr lang="en-US" sz="2400" dirty="0"/>
              <a:t>Previous video</a:t>
            </a:r>
          </a:p>
        </p:txBody>
      </p:sp>
      <p:sp>
        <p:nvSpPr>
          <p:cNvPr id="40" name="TextBox 39">
            <a:extLst>
              <a:ext uri="{FF2B5EF4-FFF2-40B4-BE49-F238E27FC236}">
                <a16:creationId xmlns:a16="http://schemas.microsoft.com/office/drawing/2014/main" id="{D0E46481-D637-4684-9A95-0545771FC963}"/>
              </a:ext>
            </a:extLst>
          </p:cNvPr>
          <p:cNvSpPr txBox="1"/>
          <p:nvPr/>
        </p:nvSpPr>
        <p:spPr>
          <a:xfrm>
            <a:off x="7363326" y="5217467"/>
            <a:ext cx="3043990" cy="461665"/>
          </a:xfrm>
          <a:prstGeom prst="rect">
            <a:avLst/>
          </a:prstGeom>
          <a:noFill/>
        </p:spPr>
        <p:txBody>
          <a:bodyPr wrap="square" rtlCol="0">
            <a:spAutoFit/>
          </a:bodyPr>
          <a:lstStyle/>
          <a:p>
            <a:pPr algn="l">
              <a:buClr>
                <a:srgbClr val="008CCF"/>
              </a:buClr>
            </a:pPr>
            <a:r>
              <a:rPr lang="en-US" sz="2400" dirty="0"/>
              <a:t>This video</a:t>
            </a:r>
          </a:p>
        </p:txBody>
      </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4192">
        <p159:morph option="byObject"/>
      </p:transition>
    </mc:Choice>
    <mc:Fallback xmlns="">
      <p:transition spd="slow" advTm="241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p:bldP spid="32"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F4602-0570-9C39-4842-A3C268350980}"/>
              </a:ext>
            </a:extLst>
          </p:cNvPr>
          <p:cNvSpPr txBox="1"/>
          <p:nvPr/>
        </p:nvSpPr>
        <p:spPr>
          <a:xfrm>
            <a:off x="4838217" y="2981803"/>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spd="slow" p14:dur="2000" advTm="197000"/>
    </mc:Choice>
    <mc:Fallback xmlns="">
      <p:transition spd="slow" advTm="197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20087" y="1800726"/>
            <a:ext cx="5405375" cy="3449983"/>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Create a dashboard</a:t>
            </a:r>
          </a:p>
          <a:p>
            <a:pPr marL="342900" indent="-342900" algn="l">
              <a:lnSpc>
                <a:spcPts val="3300"/>
              </a:lnSpc>
              <a:buClr>
                <a:srgbClr val="008CCF"/>
              </a:buClr>
              <a:buFont typeface="Rubik" pitchFamily="2" charset="-79"/>
              <a:buChar char="•"/>
            </a:pPr>
            <a:r>
              <a:rPr lang="en-US" sz="2400" dirty="0"/>
              <a:t>Add different types of items</a:t>
            </a:r>
          </a:p>
          <a:p>
            <a:pPr marL="800100" lvl="1" indent="-342900">
              <a:lnSpc>
                <a:spcPts val="3300"/>
              </a:lnSpc>
              <a:buClr>
                <a:srgbClr val="008CCF"/>
              </a:buClr>
              <a:buFont typeface="Rubik" pitchFamily="2" charset="-79"/>
              <a:buChar char="•"/>
            </a:pPr>
            <a:r>
              <a:rPr lang="en-US" sz="2400" dirty="0"/>
              <a:t>Select from a list</a:t>
            </a:r>
          </a:p>
          <a:p>
            <a:pPr marL="800100" lvl="1" indent="-342900">
              <a:lnSpc>
                <a:spcPts val="3300"/>
              </a:lnSpc>
              <a:buClr>
                <a:srgbClr val="008CCF"/>
              </a:buClr>
              <a:buFont typeface="Rubik" pitchFamily="2" charset="-79"/>
              <a:buChar char="•"/>
            </a:pPr>
            <a:r>
              <a:rPr lang="en-US" sz="2400" dirty="0"/>
              <a:t>Arrange </a:t>
            </a:r>
          </a:p>
          <a:p>
            <a:pPr marL="800100" lvl="1" indent="-342900">
              <a:lnSpc>
                <a:spcPts val="3300"/>
              </a:lnSpc>
              <a:buClr>
                <a:srgbClr val="008CCF"/>
              </a:buClr>
              <a:buFont typeface="Rubik" pitchFamily="2" charset="-79"/>
              <a:buChar char="•"/>
            </a:pPr>
            <a:r>
              <a:rPr lang="en-US" sz="2400" dirty="0"/>
              <a:t>Resize </a:t>
            </a:r>
          </a:p>
          <a:p>
            <a:pPr marL="800100" lvl="1" indent="-342900">
              <a:lnSpc>
                <a:spcPts val="3300"/>
              </a:lnSpc>
              <a:buClr>
                <a:srgbClr val="008CCF"/>
              </a:buClr>
              <a:buFont typeface="Rubik" pitchFamily="2" charset="-79"/>
              <a:buChar char="•"/>
            </a:pPr>
            <a:r>
              <a:rPr lang="en-US" sz="2400" dirty="0"/>
              <a:t>Delete </a:t>
            </a:r>
          </a:p>
          <a:p>
            <a:pPr marL="342900" indent="-342900">
              <a:lnSpc>
                <a:spcPts val="3300"/>
              </a:lnSpc>
              <a:buClr>
                <a:srgbClr val="008CCF"/>
              </a:buClr>
              <a:buFont typeface="Rubik" pitchFamily="2" charset="-79"/>
              <a:buChar char="•"/>
            </a:pPr>
            <a:r>
              <a:rPr lang="en-US" sz="2400" dirty="0"/>
              <a:t>Share </a:t>
            </a:r>
          </a:p>
          <a:p>
            <a:pPr marL="800100" lvl="1" indent="-342900">
              <a:lnSpc>
                <a:spcPts val="3300"/>
              </a:lnSpc>
              <a:buClr>
                <a:srgbClr val="008CCF"/>
              </a:buClr>
              <a:buFont typeface="Rubik" pitchFamily="2" charset="-79"/>
              <a:buChar char="•"/>
            </a:pPr>
            <a:r>
              <a:rPr lang="en-US" sz="2400" dirty="0"/>
              <a:t>Configure access permissions</a:t>
            </a:r>
          </a:p>
        </p:txBody>
      </p:sp>
      <p:sp>
        <p:nvSpPr>
          <p:cNvPr id="8" name="Rectangle: Rounded Corners 7">
            <a:extLst>
              <a:ext uri="{FF2B5EF4-FFF2-40B4-BE49-F238E27FC236}">
                <a16:creationId xmlns:a16="http://schemas.microsoft.com/office/drawing/2014/main" id="{6B1B9A19-E259-41C1-9D0B-118BA7E0AC8C}"/>
              </a:ext>
            </a:extLst>
          </p:cNvPr>
          <p:cNvSpPr/>
          <p:nvPr/>
        </p:nvSpPr>
        <p:spPr>
          <a:xfrm>
            <a:off x="2843192" y="134352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Dashboards </a:t>
            </a:r>
          </a:p>
        </p:txBody>
      </p:sp>
      <p:pic>
        <p:nvPicPr>
          <p:cNvPr id="9" name="Graphic 8">
            <a:extLst>
              <a:ext uri="{FF2B5EF4-FFF2-40B4-BE49-F238E27FC236}">
                <a16:creationId xmlns:a16="http://schemas.microsoft.com/office/drawing/2014/main" id="{74600D78-A8B6-438D-A866-057A339632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607125"/>
            <a:ext cx="1906905" cy="1906905"/>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spd="slow" advTm="2697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500"/>
                                        <p:tgtEl>
                                          <p:spTgt spid="1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Effect transition="in" filter="fade">
                                      <p:cBhvr>
                                        <p:cTn id="20" dur="500"/>
                                        <p:tgtEl>
                                          <p:spTgt spid="1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animEffect transition="in" filter="fade">
                                      <p:cBhvr>
                                        <p:cTn id="25" dur="500"/>
                                        <p:tgtEl>
                                          <p:spTgt spid="1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animEffect transition="in" filter="fade">
                                      <p:cBhvr>
                                        <p:cTn id="30" dur="500"/>
                                        <p:tgtEl>
                                          <p:spTgt spid="1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Effect transition="in" filter="fade">
                                      <p:cBhvr>
                                        <p:cTn id="35" dur="500"/>
                                        <p:tgtEl>
                                          <p:spTgt spid="15">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xEl>
                                              <p:pRg st="5" end="5"/>
                                            </p:txEl>
                                          </p:spTgt>
                                        </p:tgtEl>
                                        <p:attrNameLst>
                                          <p:attrName>style.visibility</p:attrName>
                                        </p:attrNameLst>
                                      </p:cBhvr>
                                      <p:to>
                                        <p:strVal val="visible"/>
                                      </p:to>
                                    </p:set>
                                    <p:animEffect transition="in" filter="fade">
                                      <p:cBhvr>
                                        <p:cTn id="40" dur="500"/>
                                        <p:tgtEl>
                                          <p:spTgt spid="15">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xEl>
                                              <p:pRg st="6" end="6"/>
                                            </p:txEl>
                                          </p:spTgt>
                                        </p:tgtEl>
                                        <p:attrNameLst>
                                          <p:attrName>style.visibility</p:attrName>
                                        </p:attrNameLst>
                                      </p:cBhvr>
                                      <p:to>
                                        <p:strVal val="visible"/>
                                      </p:to>
                                    </p:set>
                                    <p:animEffect transition="in" filter="fade">
                                      <p:cBhvr>
                                        <p:cTn id="45" dur="500"/>
                                        <p:tgtEl>
                                          <p:spTgt spid="15">
                                            <p:txEl>
                                              <p:pRg st="6" end="6"/>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xEl>
                                              <p:pRg st="7" end="7"/>
                                            </p:txEl>
                                          </p:spTgt>
                                        </p:tgtEl>
                                        <p:attrNameLst>
                                          <p:attrName>style.visibility</p:attrName>
                                        </p:attrNameLst>
                                      </p:cBhvr>
                                      <p:to>
                                        <p:strVal val="visible"/>
                                      </p:to>
                                    </p:set>
                                    <p:animEffect transition="in" filter="fade">
                                      <p:cBhvr>
                                        <p:cTn id="48"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2001"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Data Analysis\Production\5. Dashboard\5.2.1 Creating and sharing a Dashboard_1\"/>
  <p:tag name="ISPRING_RESOURCE_FOLDER" val="C:\Users\alita\Documents\0. Clientes LOCAL\DHIS2\Fundamentals\2.0\Data Analysis\Production\5. Dashboard\5.2.1 Creating and sharing a Dashboard_1\"/>
  <p:tag name="ISPRING_RESOURCE_FOLDER_STATIC" val="C:\Users\alita\Documents\0. Clientes LOCAL\DHIS2\Fundamentals\2.0\Data Analysis\Production\5. Dashboard\5.2.1 Creating and sharing a Dashboard_1\"/>
  <p:tag name="ISPRING_PRESENTATION_PATH" val="C:\Users\alita\Documents\0. Clientes LOCAL\DHIS2\Fundamentals\2.0\Data Analysis\Production\5. Dashboard\5.2.1 Creating and sharing a Dashboard.pptx"/>
  <p:tag name="ISPRING_ULTRA_SCORM_COURCE_TITLE" val="5.2.1 Creating and Sharing a Dashboard"/>
  <p:tag name="ISPRING_PRESENTATION_TITLE" val="5.2.1 Creating and Sharing a Dashboard"/>
  <p:tag name="FLASHSPRING_ZOOM_TAG" val="7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Ng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2D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2D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N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2D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Ng3lUlBOzImkAAABuAAAAHAAAAHVuaXZlcnNhbC9sb2NhbF9zZXR0aW5ncy54bWwNzDEOgzAMQNGdU1jeKe3WgcDGVpbSA1jERZEcG5GA4PZk+8PTb/szChy8pWDq8PV4IrDO5oMuDn/TUL8RUib1JKbsUA2h76pWbCb5cs4FJliFLt4mjiUyjxSLHHYRqOFTXv/AHpuuugFQSwMEFAACAAgAToN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Og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N5VAairqlyBgAAJhkAAB0AAAAAAAAAAQAAAAAA4BEAAHVuaXZlcnNhbC9jb21tb25fbWVzc2FnZXMubG5nUEsBAgAAFAACAAgATYN5VBUeYBujAAAAfwEAAC4AAAAAAAAAAQAAAAAAjRgAAHVuaXZlcnNhbC9wbGF5YmFja19hbmRfbmF2aWdhdGlvbl9zZXR0aW5ncy54bWxQSwECAAAUAAIACABNg3lUWYGOgVEEAADcFQAAJwAAAAAAAAABAAAAAAB8GQAAdW5pdmVyc2FsL2ZsYXNoX3B1Ymxpc2hpbmdfc2V0dGluZ3MueG1sUEsBAgAAFAACAAgATYN5VKHTgU6GAwAA4AwAACEAAAAAAAAAAQAAAAAAEh4AAHVuaXZlcnNhbC9mbGFzaF9za2luX3NldHRpbmdzLnhtbFBLAQIAABQAAgAIAE2DeVSRShrPTAQAAGYVAAAmAAAAAAAAAAEAAAAAANchAAB1bml2ZXJzYWwvaHRtbF9wdWJsaXNoaW5nX3NldHRpbmdzLnhtbFBLAQIAABQAAgAIAE2DeVTrTeKpwwEAAIsGAAAhAAAAAAAAAAEAAAAAAGcmAAB1bml2ZXJzYWwvaHRtbF9za2luX3NldHRpbmdzLmpzb25QSwECAAAUAAIACABNg3lUlBOzImkAAABuAAAAHAAAAAAAAAABAAAAAABpKAAAdW5pdmVyc2FsL2xvY2FsX3NldHRpbmdzLnhtbFBLAQIAABQAAgAIAE6DeVQ01LntjxMAANo5AAAXAAAAAAAAAAAAAAAAAAwpAAB1bml2ZXJzYWwvdW5pdmVyc2FsLnBuZ1BLAQIAABQAAgAIAE6D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PRESENTATION_INFO_2" val="&lt;?xml version=&quot;1.0&quot; encoding=&quot;UTF-8&quot; standalone=&quot;no&quot; ?&gt;&#10;&lt;presentation2&gt;&#10;&#10;  &lt;slides&gt;&#10;    &lt;slide id=&quot;{BC732C7D-44CC-4BF2-9EFC-38829F766F8D}&quot; pptId=&quot;299&quot;/&gt;&#10;    &lt;slide id=&quot;{C6B96C4B-0C7C-476E-8B1A-0B84BC19EBD4}&quot; pptId=&quot;344&quot;/&gt;&#10;    &lt;slide id=&quot;{59DC9F82-01A4-4675-A5F9-2C44EC74E385}&quot; pptId=&quot;347&quot;/&gt;&#10;    &lt;slide id=&quot;{52A661AA-6F31-414A-88D6-B6E96E1BC531}&quot; pptId=&quot;346&quot;/&gt;&#10;    &lt;slide id=&quot;{C65BA218-410A-4669-8FA0-8C3C988B3057}&quot; pptId=&quot;302&quot;/&gt;&#10;    &lt;slide id=&quot;{509EB311-81DD-4D07-865F-4411D3FE6140}&quot; pptId=&quot;272&quot;/&gt;&#10;  &lt;/slides&gt;&#10;&#10;  &lt;narration&gt;&#10;    &lt;audioTracks&gt;&#10;      &lt;audioTrack muted=&quot;false&quot; name=&quot;intro&quot; resource=&quot;43f2a27c&quot; slideId=&quot;{BC732C7D-44CC-4BF2-9EFC-38829F766F8D}&quot; startTime=&quot;0&quot; stepIndex=&quot;0&quot; volume=&quot;1&quot;&gt;&#10;        &lt;audio channels=&quot;2&quot; format=&quot;fltp&quot; sampleRate=&quot;44100&quot;/&gt;&#10;      &lt;/audioTrack&gt;&#10;      &lt;audioTrack muted=&quot;false&quot; name=&quot;outro&quot; resource=&quot;20b00acd&quot; slideId=&quot;{509EB311-81DD-4D07-865F-4411D3FE6140}&quot; startTime=&quot;0&quot; stepIndex=&quot;0&quot; volume=&quot;1&quot;&gt;&#10;        &lt;audio channels=&quot;2&quot; format=&quot;fltp&quot; sampleRate=&quot;44100&quot;/&gt;&#10;      &lt;/audioTrack&gt;&#10;      &lt;audioTrack muted=&quot;false&quot; name=&quot;Text-to-speech clip — Audio  1&quot; resource=&quot;ef63eeac&quot; slideId=&quot;{C6B96C4B-0C7C-476E-8B1A-0B84BC19EBD4}&quot; startTime=&quot;0&quot; stepIndex=&quot;0&quot; volume=&quot;1&quot;&gt;&#10;        &lt;audio channels=&quot;2&quot; format=&quot;fltp&quot; sampleRate=&quot;48000&quot;/&gt;&#10;      &lt;/audioTrack&gt;&#10;      &lt;audioTrack muted=&quot;false&quot; name=&quot;Text-to-speech clip — Audio  2&quot; resource=&quot;7927c9b5&quot; slideId=&quot;{59DC9F82-01A4-4675-A5F9-2C44EC74E385}&quot; startTime=&quot;0&quot; stepIndex=&quot;0&quot; volume=&quot;1&quot;&gt;&#10;        &lt;audio channels=&quot;2&quot; format=&quot;fltp&quot; sampleRate=&quot;48000&quot;/&gt;&#10;      &lt;/audioTrack&gt;&#10;      &lt;audioTrack muted=&quot;false&quot; name=&quot;Text-to-speech clip — Audio  3&quot; resource=&quot;8df59b54&quot; slideId=&quot;{C65BA218-410A-4669-8FA0-8C3C988B3057}&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5.2.1 Creating and Sharing a Dashboard&quot;,&quot;onlineDestinationFolderId&quot;:&quot;f2794d88-7d4d-11ec-b73a-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C732C7D-44CC-4BF2-9EFC-38829F766F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6.648"/>
  <p:tag name="TIMING" val="|0.913|3.75"/>
  <p:tag name="ISPRING_SLIDE_ID_2" val="{C6B96C4B-0C7C-476E-8B1A-0B84BC19EBD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GENSWF_ADVANCE_TIME" val="24.192"/>
  <p:tag name="TIMING" val="|3.417|1.521|1.914|2.713|1.768|7.735|1.211"/>
  <p:tag name="ISPRING_SLIDE_ID_2" val="{59DC9F82-01A4-4675-A5F9-2C44EC74E38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197.000"/>
  <p:tag name="ISPRING_SLIDE_ID_2" val="{52A661AA-6F31-414A-88D6-B6E96E1BC53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6.976"/>
  <p:tag name="ISPRING_SLIDE_ID_2" val="{C65BA218-410A-4669-8FA0-8C3C988B3057}"/>
  <p:tag name="TIMING" val="|2.316|1.424|1.759|2.802|2.584|5.862|1.045|2.516"/>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09EB311-81DD-4D07-865F-4411D3FE61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8438</TotalTime>
  <Words>706</Words>
  <Application>Microsoft Macintosh PowerPoint</Application>
  <PresentationFormat>Widescreen</PresentationFormat>
  <Paragraphs>47</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In this video, you will see…</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5.2.1 Creating and Sharing a Dashboard</dc:title>
  <dc:subject>elearning</dc:subject>
  <dc:creator>Alejandra Avila</dc:creator>
  <cp:lastModifiedBy>Simona Sekerova</cp:lastModifiedBy>
  <cp:revision>513</cp:revision>
  <cp:lastPrinted>2021-06-09T13:32:46Z</cp:lastPrinted>
  <dcterms:created xsi:type="dcterms:W3CDTF">2021-02-03T12:41:27Z</dcterms:created>
  <dcterms:modified xsi:type="dcterms:W3CDTF">2023-09-17T22:37:04Z</dcterms:modified>
</cp:coreProperties>
</file>